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635"/>
  </p:normalViewPr>
  <p:slideViewPr>
    <p:cSldViewPr snapToGrid="0">
      <p:cViewPr varScale="1">
        <p:scale>
          <a:sx n="85" d="100"/>
          <a:sy n="85" d="100"/>
        </p:scale>
        <p:origin x="17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7F7D6C-3AE0-02F5-C643-218F63F75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9C5B4FE-209D-75E5-5992-3647F7039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07A436-134D-3011-B99A-9150E938E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5D5110-113D-CAF2-E12C-472627103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03152B-78E8-5F41-B4E2-972B6CDAC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89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216698-13BD-D7AB-44FB-6A472DD62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28269DD-0B0C-5298-4C1B-09B5D3E3F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D59B59-0E53-EDF5-9167-B2C251DD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0B9F6E-F992-4440-1DB9-58A4A686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036127-D1D0-5F56-B81F-05CCCCA18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29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4A4D0C1-9BB2-C1B5-0966-AA0900ABD5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C578C0-797C-BFEE-B8FC-E52E5F3FD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0EFB38-E6FB-8BEF-252A-635B3ADC3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FFD7C0-A36F-3992-8D84-08F3152B9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6C2CC1-3943-1C47-71AB-6B2007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242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F3535E-CAD3-E76B-7151-3489C13F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E01210-788A-6EB5-3F4F-9362AA1A3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62A8D5-371E-40CA-9986-E5E0F9541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1D71E7-2DC3-CD87-2BE8-4EA695919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13079C-C338-F459-9AF0-BEC62A73E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50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C2484C-E68D-8CD0-91CE-AE6ECCFB0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B45274-3678-166F-CF77-9D945E171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FA8D7-A453-8628-5E49-46A395987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0CFF75-B13C-45E4-B5C3-F8E820708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58D60-788B-3FDC-0454-C1AE52D08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62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81DFD4-1178-BFAE-FEC5-7B88726E1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17E2D8-AAE9-2D68-B6DA-1BF1072D70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AFEF167-5E50-DED2-9BBE-3935343EE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93342C-1155-790D-746C-CB96966B4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69751F-DC86-26B4-A9C5-29FF8C40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CD4CC0-6D14-C356-F72C-E018AF8D3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09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B76DB3-CA17-945B-671B-67B7D388E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B42875-AA6B-BEF5-6040-7204BC7A8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9BBDFD-35B5-304D-E88A-5243CD78F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B1B4505-1C8A-13B4-CE63-1BBDB3D8A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4998CCD-09E9-C4B9-776D-D40086BB1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11A942D-70A4-078C-835D-2FE637FC0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59456E5-F0B4-473D-3086-22C846A29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894ACD8-4D27-6221-D23A-68400DC06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88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9897C-2134-AC06-3439-DFFAA3B42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4CD1B70-BC22-F775-18E7-DE293BBA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6DA8885-F5D4-C1AA-43F4-D40876454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6A8210-F98A-697C-4C9D-C247FCE11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0F80B5D-D79B-7122-2743-1626D46FB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0905358-4C9F-3D91-588E-4341B298D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7E80FF-B15F-0325-3219-A136BCC0B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61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9C990E-452C-66DE-595F-D25447C14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0EC033-964B-839C-94EA-690D694CC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CA4754A-D885-ACA4-8522-455AC3DD8B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02AE2E-76E2-9FA0-72FA-EAFBF5334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B49734-ABB0-50B7-141A-829C10799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2EE199-52CE-1F66-586C-48D0002EB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894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5DCF42-7AFE-782B-C8C6-3DDEED206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487CAFA-F705-9184-CA84-0392CD26D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B898C8-AF37-84B9-3F8F-8E94A262A6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665F6D-AC13-4D96-B35E-E63FDE41B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8F9BC4-A869-18E6-0F30-1D987CE4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082C49-1C8A-5ABA-1626-5D1C885DA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0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968A55E-3F6D-1E82-2706-7A235EC85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081672-41F1-2DA5-D3F2-956599402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A8F2ED-150D-991E-E39D-96E592990A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454A86-3ED6-E64A-B2B9-9BBFAA1A61DA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85E56F-85C6-2518-AF94-C5395821AD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9D3507-14E5-29A5-D0DB-C5576515B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32533E-F6E6-BE43-BB3D-E061E84EB1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50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カレンダー&#10;&#10;AI 生成コンテンツは誤りを含む可能性があります。">
            <a:extLst>
              <a:ext uri="{FF2B5EF4-FFF2-40B4-BE49-F238E27FC236}">
                <a16:creationId xmlns:a16="http://schemas.microsoft.com/office/drawing/2014/main" id="{FF5B7B4A-9F8E-7AED-67D1-22BE7FC381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57073"/>
            <a:ext cx="5291666" cy="3743853"/>
          </a:xfrm>
          <a:prstGeom prst="rect">
            <a:avLst/>
          </a:prstGeom>
        </p:spPr>
      </p:pic>
      <p:pic>
        <p:nvPicPr>
          <p:cNvPr id="7" name="図 6" descr="カレンダー&#10;&#10;AI 生成コンテンツは誤りを含む可能性があります。">
            <a:extLst>
              <a:ext uri="{FF2B5EF4-FFF2-40B4-BE49-F238E27FC236}">
                <a16:creationId xmlns:a16="http://schemas.microsoft.com/office/drawing/2014/main" id="{1162EC9E-F055-C23C-2B73-EBD3E6E4A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865" y="1557073"/>
            <a:ext cx="5291667" cy="3743854"/>
          </a:xfrm>
          <a:prstGeom prst="rect">
            <a:avLst/>
          </a:prstGeom>
        </p:spPr>
      </p:pic>
      <p:sp>
        <p:nvSpPr>
          <p:cNvPr id="8" name="左矢印 7">
            <a:extLst>
              <a:ext uri="{FF2B5EF4-FFF2-40B4-BE49-F238E27FC236}">
                <a16:creationId xmlns:a16="http://schemas.microsoft.com/office/drawing/2014/main" id="{A9BB07F2-CBDB-3190-D721-1B13A088A963}"/>
              </a:ext>
            </a:extLst>
          </p:cNvPr>
          <p:cNvSpPr/>
          <p:nvPr/>
        </p:nvSpPr>
        <p:spPr>
          <a:xfrm>
            <a:off x="931237" y="4767071"/>
            <a:ext cx="4725851" cy="283899"/>
          </a:xfrm>
          <a:prstGeom prst="lef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左矢印 8">
            <a:extLst>
              <a:ext uri="{FF2B5EF4-FFF2-40B4-BE49-F238E27FC236}">
                <a16:creationId xmlns:a16="http://schemas.microsoft.com/office/drawing/2014/main" id="{E3AE3DB5-ADF0-5975-E234-02E531773115}"/>
              </a:ext>
            </a:extLst>
          </p:cNvPr>
          <p:cNvSpPr/>
          <p:nvPr/>
        </p:nvSpPr>
        <p:spPr>
          <a:xfrm rot="10800000">
            <a:off x="6524170" y="3178628"/>
            <a:ext cx="3374571" cy="250370"/>
          </a:xfrm>
          <a:prstGeom prst="lef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47B4F9C-58EE-055A-2744-F81AD3715CA3}"/>
              </a:ext>
            </a:extLst>
          </p:cNvPr>
          <p:cNvSpPr/>
          <p:nvPr/>
        </p:nvSpPr>
        <p:spPr>
          <a:xfrm>
            <a:off x="9898742" y="2670629"/>
            <a:ext cx="1364344" cy="1451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タイトル 11">
            <a:extLst>
              <a:ext uri="{FF2B5EF4-FFF2-40B4-BE49-F238E27FC236}">
                <a16:creationId xmlns:a16="http://schemas.microsoft.com/office/drawing/2014/main" id="{75F9651B-2724-255E-720E-9953AF201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移転による休診日のご案内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C1F87C6-6C31-B073-44E6-00428AF406CD}"/>
              </a:ext>
            </a:extLst>
          </p:cNvPr>
          <p:cNvSpPr txBox="1"/>
          <p:nvPr/>
        </p:nvSpPr>
        <p:spPr>
          <a:xfrm>
            <a:off x="5573485" y="5617030"/>
            <a:ext cx="625081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>
                <a:latin typeface="Meiryo" panose="020B0604030504040204" pitchFamily="34" charset="-128"/>
                <a:ea typeface="Meiryo" panose="020B0604030504040204" pitchFamily="34" charset="-128"/>
              </a:rPr>
              <a:t>ご不便をおかけしますが、よろしくお願いします。</a:t>
            </a:r>
            <a:endParaRPr kumimoji="1" lang="en-US" altLang="ja-JP" sz="20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r"/>
            <a:endParaRPr lang="en-US" altLang="ja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r"/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医療法人　寺西内科</a:t>
            </a:r>
            <a:endParaRPr lang="en-US" altLang="ja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r"/>
            <a:r>
              <a:rPr kumimoji="1"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　院長　寺西  敬</a:t>
            </a:r>
          </a:p>
        </p:txBody>
      </p:sp>
      <p:sp>
        <p:nvSpPr>
          <p:cNvPr id="3" name="円形吹き出し 2">
            <a:extLst>
              <a:ext uri="{FF2B5EF4-FFF2-40B4-BE49-F238E27FC236}">
                <a16:creationId xmlns:a16="http://schemas.microsoft.com/office/drawing/2014/main" id="{A8602E2F-A42D-8F17-7CAD-58DBE70C224A}"/>
              </a:ext>
            </a:extLst>
          </p:cNvPr>
          <p:cNvSpPr/>
          <p:nvPr/>
        </p:nvSpPr>
        <p:spPr>
          <a:xfrm>
            <a:off x="8514413" y="3998976"/>
            <a:ext cx="2839387" cy="950976"/>
          </a:xfrm>
          <a:prstGeom prst="wedgeEllipseCallout">
            <a:avLst>
              <a:gd name="adj1" fmla="val 6945"/>
              <a:gd name="adj2" fmla="val -12339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新病院開院</a:t>
            </a:r>
          </a:p>
        </p:txBody>
      </p:sp>
    </p:spTree>
    <p:extLst>
      <p:ext uri="{BB962C8B-B14F-4D97-AF65-F5344CB8AC3E}">
        <p14:creationId xmlns:p14="http://schemas.microsoft.com/office/powerpoint/2010/main" val="2438509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27</Words>
  <Application>Microsoft Macintosh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游ゴシック</vt:lpstr>
      <vt:lpstr>游ゴシック Light</vt:lpstr>
      <vt:lpstr>Arial</vt:lpstr>
      <vt:lpstr>Office テーマ</vt:lpstr>
      <vt:lpstr>移転による休診日のご案内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敬 寺西</dc:creator>
  <cp:lastModifiedBy>敬 寺西</cp:lastModifiedBy>
  <cp:revision>2</cp:revision>
  <cp:lastPrinted>2026-01-31T00:57:37Z</cp:lastPrinted>
  <dcterms:created xsi:type="dcterms:W3CDTF">2026-01-21T08:43:40Z</dcterms:created>
  <dcterms:modified xsi:type="dcterms:W3CDTF">2026-01-31T01:02:24Z</dcterms:modified>
</cp:coreProperties>
</file>