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7"/>
    <p:restoredTop sz="94635"/>
  </p:normalViewPr>
  <p:slideViewPr>
    <p:cSldViewPr snapToGrid="0">
      <p:cViewPr varScale="1">
        <p:scale>
          <a:sx n="100" d="100"/>
          <a:sy n="100" d="100"/>
        </p:scale>
        <p:origin x="16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CA6508-3D59-010F-89BA-745D45F58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1B17623-7110-35D5-F363-3F7EAB8AC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9838E9-5615-C8B3-73A0-63C35CEFC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A169-7F69-274B-B81F-2321390D7DAC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20228C-7B20-8E1F-AC12-45D72C00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675F15-DA3E-4B6C-08D3-E33997CF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DA6D-1978-3B49-8B24-2BF056AFD7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23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8248F-2297-D376-F502-29AEE715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5BA875F-874F-69A3-EECC-1C49038DA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B8AB83-1DEA-AB01-E480-E0BA02A42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A169-7F69-274B-B81F-2321390D7DAC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7E84B3-2AD7-52A5-5C5F-405A1906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07AD8E-7E53-8702-DD5E-6250AEDE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DA6D-1978-3B49-8B24-2BF056AFD7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12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F9FF17-2181-D3CC-648E-E9CA4136CB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9E392AB-5680-2210-1636-C3ADBBB40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EF3368-EC2D-5F36-77E9-33AE5FF76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A169-7F69-274B-B81F-2321390D7DAC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6B7948-8DA4-EA8F-AEE6-19331A6B4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447E65-D713-F2FD-6F7A-C6340F55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DA6D-1978-3B49-8B24-2BF056AFD7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45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97B26B-2056-B7EE-13D5-870D01BE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B53662-C14C-12FA-C69A-EC02272B2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57E565-B7F5-6382-71DB-23FF68AF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A169-7F69-274B-B81F-2321390D7DAC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477407-C753-A3E9-3E21-93B15596A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A91499-805A-AE8C-6A03-C4FA1009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DA6D-1978-3B49-8B24-2BF056AFD7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17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C2E1CD-A923-1BF8-6B45-AC891D6E8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52B373-0B87-2ADD-A757-37FC76A16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7FAD87-129D-071C-EB19-DACDAB49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A169-7F69-274B-B81F-2321390D7DAC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97EC3C-03DB-E905-6547-037EEC502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75CF43-A4A9-9B1A-5D10-D0215FBE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DA6D-1978-3B49-8B24-2BF056AFD7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16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BB7872-1258-0F64-E53A-7FE5F3F8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DF7CA2-199E-2BF8-DCDB-33D436929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4547C4-3254-978C-E167-A905CCAA4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C15091-BA3F-B517-72EE-511D38A8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A169-7F69-274B-B81F-2321390D7DAC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72189F-0D95-FBBF-7827-5C92C8149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790422-3DFE-B673-82A4-3812CAC3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DA6D-1978-3B49-8B24-2BF056AFD7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85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87723B-571D-11B9-296F-44BEAA679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A6DF6A-A22A-8019-E859-8F3E23991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908E23-886E-867F-CDFB-BB675C4D2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6AA84B0-8B0A-2286-371F-3067C9575A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6B716B1-507B-EABF-14A5-09B6DE743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89DDCB4-CAB6-CBAA-5FF0-9B902A6B0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A169-7F69-274B-B81F-2321390D7DAC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0721FBE-F114-7A0E-7D4D-1EA16D767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B2814FB-BB56-56A7-E29B-9E96BCA92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DA6D-1978-3B49-8B24-2BF056AFD7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4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D8FA54-9E76-CB87-D3B7-362A4E69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4FDE292-55DE-5295-5AD2-FD19222CC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A169-7F69-274B-B81F-2321390D7DAC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38B630-B495-EBEA-A97B-5EA01DFC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9F9382-D67F-45EB-76D5-A270E575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DA6D-1978-3B49-8B24-2BF056AFD7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36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5343E73-5CDD-29FE-2485-ECE37D77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A169-7F69-274B-B81F-2321390D7DAC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C34191B-F02F-B618-1F0E-E4AEC0171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9CAABF-4EE2-B633-C288-549242A5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DA6D-1978-3B49-8B24-2BF056AFD7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95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492CF2-30EB-A733-26F6-E93CE978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276BCF-8767-57D3-3B55-285F40B56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AB7DCC-31EF-F378-4F3A-30E431CDE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0FE20E-621D-0F61-BC1D-957BF28C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A169-7F69-274B-B81F-2321390D7DAC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6EAA300-F431-458C-58CB-1D22B53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DEF0C2-A382-77C3-8570-90F2BA09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DA6D-1978-3B49-8B24-2BF056AFD7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36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FB6491-FB59-91E8-E38C-5BDD663F6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8F69041-E7EA-9391-C1C4-D5182F4DE8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488C193-BF1B-ADCB-ADB8-2179A2BC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C1F63F-4699-02F1-E3FD-88BF596B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A169-7F69-274B-B81F-2321390D7DAC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B7B0BC-9588-9E3D-2BB1-1E32CF19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D38507F-1133-4FC2-354E-05C5F657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DA6D-1978-3B49-8B24-2BF056AFD7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05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B0BC612-B546-1CDB-F821-57B3C57C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803BA6-5B7A-438B-C090-71DCB95D4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83C1E9-9C71-1A90-6652-8201E03A5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FCA169-7F69-274B-B81F-2321390D7DAC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7F0D4A-0BC3-E242-7AAD-2D17D0E28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EC3180-6273-1718-7D5A-E24F23D5B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CDA6D-1978-3B49-8B24-2BF056AFD7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63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BF04CA77-FA07-A86D-3B69-724D54472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72" y="701228"/>
            <a:ext cx="5295015" cy="1329698"/>
          </a:xfrm>
        </p:spPr>
        <p:txBody>
          <a:bodyPr anchor="b">
            <a:normAutofit/>
          </a:bodyPr>
          <a:lstStyle/>
          <a:p>
            <a:r>
              <a:rPr lang="ja-JP" altLang="en-US" b="1">
                <a:latin typeface="Meiryo" panose="020B0604030504040204" pitchFamily="34" charset="-128"/>
                <a:ea typeface="Meiryo" panose="020B0604030504040204" pitchFamily="34" charset="-128"/>
              </a:rPr>
              <a:t>寺西内科移転の案内</a:t>
            </a:r>
          </a:p>
        </p:txBody>
      </p:sp>
      <p:sp>
        <p:nvSpPr>
          <p:cNvPr id="45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sX0" fmla="*/ 0 w 4343400"/>
              <a:gd name="csY0" fmla="*/ 0 h 18288"/>
              <a:gd name="csX1" fmla="*/ 577052 w 4343400"/>
              <a:gd name="csY1" fmla="*/ 0 h 18288"/>
              <a:gd name="csX2" fmla="*/ 1067235 w 4343400"/>
              <a:gd name="csY2" fmla="*/ 0 h 18288"/>
              <a:gd name="csX3" fmla="*/ 1600853 w 4343400"/>
              <a:gd name="csY3" fmla="*/ 0 h 18288"/>
              <a:gd name="csX4" fmla="*/ 2264773 w 4343400"/>
              <a:gd name="csY4" fmla="*/ 0 h 18288"/>
              <a:gd name="csX5" fmla="*/ 2841825 w 4343400"/>
              <a:gd name="csY5" fmla="*/ 0 h 18288"/>
              <a:gd name="csX6" fmla="*/ 3375442 w 4343400"/>
              <a:gd name="csY6" fmla="*/ 0 h 18288"/>
              <a:gd name="csX7" fmla="*/ 4343400 w 4343400"/>
              <a:gd name="csY7" fmla="*/ 0 h 18288"/>
              <a:gd name="csX8" fmla="*/ 4343400 w 4343400"/>
              <a:gd name="csY8" fmla="*/ 18288 h 18288"/>
              <a:gd name="csX9" fmla="*/ 3722914 w 4343400"/>
              <a:gd name="csY9" fmla="*/ 18288 h 18288"/>
              <a:gd name="csX10" fmla="*/ 3189297 w 4343400"/>
              <a:gd name="csY10" fmla="*/ 18288 h 18288"/>
              <a:gd name="csX11" fmla="*/ 2481943 w 4343400"/>
              <a:gd name="csY11" fmla="*/ 18288 h 18288"/>
              <a:gd name="csX12" fmla="*/ 1904891 w 4343400"/>
              <a:gd name="csY12" fmla="*/ 18288 h 18288"/>
              <a:gd name="csX13" fmla="*/ 1414707 w 4343400"/>
              <a:gd name="csY13" fmla="*/ 18288 h 18288"/>
              <a:gd name="csX14" fmla="*/ 750788 w 4343400"/>
              <a:gd name="csY14" fmla="*/ 18288 h 18288"/>
              <a:gd name="csX15" fmla="*/ 0 w 4343400"/>
              <a:gd name="csY15" fmla="*/ 18288 h 18288"/>
              <a:gd name="csX16" fmla="*/ 0 w 43434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F25C4014-7C84-B377-67D9-1F9EE2FD8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9" y="2908005"/>
            <a:ext cx="5059042" cy="36756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700"/>
              <a:t>　</a:t>
            </a:r>
            <a:r>
              <a:rPr lang="en-US" altLang="ja-JP" sz="2200" dirty="0">
                <a:latin typeface="Meiryo" panose="020B0604030504040204" pitchFamily="34" charset="-128"/>
                <a:ea typeface="Meiryo" panose="020B0604030504040204" pitchFamily="34" charset="-128"/>
              </a:rPr>
              <a:t>2026</a:t>
            </a:r>
            <a:r>
              <a:rPr lang="ja-JP" altLang="en-US" sz="2200"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2200" dirty="0">
                <a:latin typeface="Meiryo" panose="020B0604030504040204" pitchFamily="34" charset="-128"/>
                <a:ea typeface="Meiryo" panose="020B0604030504040204" pitchFamily="34" charset="-128"/>
              </a:rPr>
              <a:t>5</a:t>
            </a:r>
            <a:r>
              <a:rPr lang="ja-JP" altLang="en-US" sz="2200">
                <a:latin typeface="Meiryo" panose="020B0604030504040204" pitchFamily="34" charset="-128"/>
                <a:ea typeface="Meiryo" panose="020B0604030504040204" pitchFamily="34" charset="-128"/>
              </a:rPr>
              <a:t>月に医療法人寺西内科は移転します。移転先は右記の通り、現在のクリニックのすぐ裏になります。移転に伴い、</a:t>
            </a:r>
            <a:r>
              <a:rPr lang="en-US" altLang="ja-JP" sz="2200" dirty="0">
                <a:latin typeface="Meiryo" panose="020B0604030504040204" pitchFamily="34" charset="-128"/>
                <a:ea typeface="Meiryo" panose="020B0604030504040204" pitchFamily="34" charset="-128"/>
              </a:rPr>
              <a:t>2026</a:t>
            </a:r>
            <a:r>
              <a:rPr lang="ja-JP" altLang="en-US" sz="2200">
                <a:latin typeface="Meiryo" panose="020B0604030504040204" pitchFamily="34" charset="-128"/>
                <a:ea typeface="Meiryo" panose="020B0604030504040204" pitchFamily="34" charset="-128"/>
              </a:rPr>
              <a:t>年ゴールデンウィークの前後で長めの休みをいただきます。</a:t>
            </a:r>
            <a:endParaRPr lang="en-US" altLang="ja-JP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buNone/>
            </a:pPr>
            <a:r>
              <a:rPr lang="ja-JP" altLang="en-US" sz="2200">
                <a:latin typeface="Meiryo" panose="020B0604030504040204" pitchFamily="34" charset="-128"/>
                <a:ea typeface="Meiryo" panose="020B0604030504040204" pitchFamily="34" charset="-128"/>
              </a:rPr>
              <a:t>　皆様にはご迷惑をおかけしますが、何卒ご理解のほどよろしくお願いします。</a:t>
            </a:r>
            <a:endParaRPr lang="en-US" altLang="ja-JP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buNone/>
            </a:pPr>
            <a:endParaRPr lang="en-US" altLang="ja-JP" sz="17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 algn="r">
              <a:buNone/>
            </a:pPr>
            <a:r>
              <a:rPr lang="ja-JP" altLang="en-US" sz="1700">
                <a:latin typeface="Meiryo" panose="020B0604030504040204" pitchFamily="34" charset="-128"/>
                <a:ea typeface="Meiryo" panose="020B0604030504040204" pitchFamily="34" charset="-128"/>
              </a:rPr>
              <a:t>医療法人　寺西内科</a:t>
            </a:r>
            <a:endParaRPr lang="en-US" altLang="ja-JP" sz="17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 algn="r">
              <a:buNone/>
            </a:pPr>
            <a:r>
              <a:rPr lang="ja-JP" altLang="en-US" sz="1700">
                <a:latin typeface="Meiryo" panose="020B0604030504040204" pitchFamily="34" charset="-128"/>
                <a:ea typeface="Meiryo" panose="020B0604030504040204" pitchFamily="34" charset="-128"/>
              </a:rPr>
              <a:t>院長　寺西敬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0F60AEA-B81F-925F-3C17-A8648B6C9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214" y="537862"/>
            <a:ext cx="2736125" cy="178532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FF8D0E0-3D53-E8BE-B0C6-FAD2EC9E6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026" y="561057"/>
            <a:ext cx="2801398" cy="1785891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C186273-1CCE-4E9C-1F65-C7DEAF401589}"/>
              </a:ext>
            </a:extLst>
          </p:cNvPr>
          <p:cNvGrpSpPr/>
          <p:nvPr/>
        </p:nvGrpSpPr>
        <p:grpSpPr>
          <a:xfrm>
            <a:off x="6577965" y="2908005"/>
            <a:ext cx="5295015" cy="3675675"/>
            <a:chOff x="6634122" y="365124"/>
            <a:chExt cx="5035364" cy="3495179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19FA63CC-B857-5F60-0EA0-FF67063F5EB5}"/>
                </a:ext>
              </a:extLst>
            </p:cNvPr>
            <p:cNvGrpSpPr/>
            <p:nvPr/>
          </p:nvGrpSpPr>
          <p:grpSpPr>
            <a:xfrm>
              <a:off x="6634122" y="365124"/>
              <a:ext cx="5035364" cy="3495179"/>
              <a:chOff x="2293224" y="643466"/>
              <a:chExt cx="7605552" cy="5571067"/>
            </a:xfrm>
          </p:grpSpPr>
          <p:pic>
            <p:nvPicPr>
              <p:cNvPr id="28" name="図 27" descr="ダイアグラム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0C40E627-3D0B-885F-42BA-9CB64C7542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3224" y="643466"/>
                <a:ext cx="7605552" cy="5571067"/>
              </a:xfrm>
              <a:prstGeom prst="rect">
                <a:avLst/>
              </a:prstGeom>
            </p:spPr>
          </p:pic>
          <p:sp>
            <p:nvSpPr>
              <p:cNvPr id="29" name="角丸四角形 28">
                <a:extLst>
                  <a:ext uri="{FF2B5EF4-FFF2-40B4-BE49-F238E27FC236}">
                    <a16:creationId xmlns:a16="http://schemas.microsoft.com/office/drawing/2014/main" id="{B9ACADE5-B290-8F4F-6BDC-77685B83C188}"/>
                  </a:ext>
                </a:extLst>
              </p:cNvPr>
              <p:cNvSpPr/>
              <p:nvPr/>
            </p:nvSpPr>
            <p:spPr>
              <a:xfrm>
                <a:off x="7991790" y="643466"/>
                <a:ext cx="1094154" cy="1736876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0000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2FF98C8C-2858-A1F5-D5CF-8E3A68CFBFC7}"/>
                  </a:ext>
                </a:extLst>
              </p:cNvPr>
              <p:cNvSpPr txBox="1"/>
              <p:nvPr/>
            </p:nvSpPr>
            <p:spPr>
              <a:xfrm>
                <a:off x="5581147" y="783987"/>
                <a:ext cx="1381969" cy="75684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tIns="144000" rtlCol="0" anchor="ctr" anchorCtr="1">
                <a:spAutoFit/>
              </a:bodyPr>
              <a:lstStyle/>
              <a:p>
                <a:pPr algn="just" defTabSz="158557"/>
                <a:r>
                  <a:rPr kumimoji="1" lang="ja-JP" altLang="en-US" sz="2000" b="1" kern="1200">
                    <a:solidFill>
                      <a:schemeClr val="tx1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+mn-cs"/>
                  </a:rPr>
                  <a:t>移転先</a:t>
                </a:r>
                <a:endParaRPr kumimoji="1" lang="ja-JP" altLang="en-US" sz="9600" b="1"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  <p:cxnSp>
            <p:nvCxnSpPr>
              <p:cNvPr id="31" name="曲線コネクタ 30">
                <a:extLst>
                  <a:ext uri="{FF2B5EF4-FFF2-40B4-BE49-F238E27FC236}">
                    <a16:creationId xmlns:a16="http://schemas.microsoft.com/office/drawing/2014/main" id="{3958FAC8-D1EF-2AFF-BA28-18346C2EB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3117" y="1180280"/>
                <a:ext cx="1028671" cy="472003"/>
              </a:xfrm>
              <a:prstGeom prst="curvedConnector3">
                <a:avLst/>
              </a:prstGeom>
              <a:ln w="98425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角丸四角形 31">
              <a:extLst>
                <a:ext uri="{FF2B5EF4-FFF2-40B4-BE49-F238E27FC236}">
                  <a16:creationId xmlns:a16="http://schemas.microsoft.com/office/drawing/2014/main" id="{069E8D10-8126-DA70-6B7E-34B036704EDA}"/>
                </a:ext>
              </a:extLst>
            </p:cNvPr>
            <p:cNvSpPr/>
            <p:nvPr/>
          </p:nvSpPr>
          <p:spPr>
            <a:xfrm>
              <a:off x="10075025" y="1659095"/>
              <a:ext cx="1594461" cy="42459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 defTabSz="466344">
                <a:spcAft>
                  <a:spcPts val="600"/>
                </a:spcAft>
              </a:pPr>
              <a:r>
                <a:rPr kumimoji="1" lang="ja-JP" altLang="en-US" sz="2800" b="1" kern="1200">
                  <a:solidFill>
                    <a:schemeClr val="tx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寺西内科</a:t>
              </a:r>
              <a:endParaRPr kumimoji="1" lang="ja-JP" altLang="en-US" sz="4800" b="1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3" name="角丸四角形 32">
              <a:extLst>
                <a:ext uri="{FF2B5EF4-FFF2-40B4-BE49-F238E27FC236}">
                  <a16:creationId xmlns:a16="http://schemas.microsoft.com/office/drawing/2014/main" id="{3E5566EF-DD18-F604-9813-0192379142DC}"/>
                </a:ext>
              </a:extLst>
            </p:cNvPr>
            <p:cNvSpPr/>
            <p:nvPr/>
          </p:nvSpPr>
          <p:spPr>
            <a:xfrm>
              <a:off x="10609943" y="2681785"/>
              <a:ext cx="943428" cy="74721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66344">
                <a:spcAft>
                  <a:spcPts val="600"/>
                </a:spcAft>
              </a:pPr>
              <a:r>
                <a:rPr kumimoji="1" lang="ja-JP" altLang="en-US" kern="1200">
                  <a:solidFill>
                    <a:schemeClr val="lt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ほっともっと</a:t>
              </a:r>
              <a:endParaRPr kumimoji="1" lang="ja-JP" altLang="en-US" sz="4400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4" name="角丸四角形 33">
              <a:extLst>
                <a:ext uri="{FF2B5EF4-FFF2-40B4-BE49-F238E27FC236}">
                  <a16:creationId xmlns:a16="http://schemas.microsoft.com/office/drawing/2014/main" id="{AC96032B-EA94-7634-BC16-1F4D709CCBE3}"/>
                </a:ext>
              </a:extLst>
            </p:cNvPr>
            <p:cNvSpPr/>
            <p:nvPr/>
          </p:nvSpPr>
          <p:spPr>
            <a:xfrm>
              <a:off x="6738171" y="2805157"/>
              <a:ext cx="1534974" cy="1055146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66344">
                <a:spcAft>
                  <a:spcPts val="600"/>
                </a:spcAft>
              </a:pPr>
              <a:r>
                <a:rPr kumimoji="1" lang="ja-JP" altLang="en-US" sz="2000" kern="1200">
                  <a:solidFill>
                    <a:schemeClr val="lt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業務</a:t>
              </a:r>
              <a:endParaRPr kumimoji="1" lang="en-US" altLang="ja-JP" sz="2000" kern="1200" dirty="0">
                <a:solidFill>
                  <a:schemeClr val="lt1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algn="ctr" defTabSz="466344">
                <a:spcAft>
                  <a:spcPts val="600"/>
                </a:spcAft>
              </a:pPr>
              <a:r>
                <a:rPr kumimoji="1" lang="ja-JP" altLang="en-US" sz="2000" kern="1200">
                  <a:solidFill>
                    <a:schemeClr val="lt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スーパー</a:t>
              </a:r>
              <a:endParaRPr kumimoji="1" lang="ja-JP" altLang="en-US" sz="2400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" name="角丸四角形 2">
              <a:extLst>
                <a:ext uri="{FF2B5EF4-FFF2-40B4-BE49-F238E27FC236}">
                  <a16:creationId xmlns:a16="http://schemas.microsoft.com/office/drawing/2014/main" id="{EEEA1D4A-99F6-3DB2-8146-FC5746791213}"/>
                </a:ext>
              </a:extLst>
            </p:cNvPr>
            <p:cNvSpPr/>
            <p:nvPr/>
          </p:nvSpPr>
          <p:spPr>
            <a:xfrm>
              <a:off x="8810939" y="1421558"/>
              <a:ext cx="914952" cy="731022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66344">
                <a:spcAft>
                  <a:spcPts val="600"/>
                </a:spcAft>
              </a:pPr>
              <a:r>
                <a:rPr kumimoji="1" lang="ja-JP" altLang="en-US" kern="1200">
                  <a:solidFill>
                    <a:schemeClr val="lt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さやか</a:t>
              </a:r>
              <a:endParaRPr kumimoji="1" lang="en-US" altLang="ja-JP" kern="1200" dirty="0">
                <a:solidFill>
                  <a:schemeClr val="lt1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algn="ctr" defTabSz="466344">
                <a:spcAft>
                  <a:spcPts val="600"/>
                </a:spcAft>
              </a:pPr>
              <a:r>
                <a:rPr kumimoji="1" lang="ja-JP" altLang="en-US" kern="1200">
                  <a:solidFill>
                    <a:schemeClr val="lt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薬局</a:t>
              </a:r>
              <a:endParaRPr kumimoji="1" lang="ja-JP" altLang="en-US" sz="4400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CBDFC12A-D152-B13C-1A10-8E2739B5D858}"/>
              </a:ext>
            </a:extLst>
          </p:cNvPr>
          <p:cNvSpPr/>
          <p:nvPr/>
        </p:nvSpPr>
        <p:spPr>
          <a:xfrm rot="909957">
            <a:off x="6380158" y="2987746"/>
            <a:ext cx="2178846" cy="76053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市営本町住宅</a:t>
            </a:r>
          </a:p>
        </p:txBody>
      </p:sp>
    </p:spTree>
    <p:extLst>
      <p:ext uri="{BB962C8B-B14F-4D97-AF65-F5344CB8AC3E}">
        <p14:creationId xmlns:p14="http://schemas.microsoft.com/office/powerpoint/2010/main" val="236036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87</Words>
  <Application>Microsoft Macintosh PowerPoint</Application>
  <PresentationFormat>ワイド画面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</vt:lpstr>
      <vt:lpstr>游ゴシック</vt:lpstr>
      <vt:lpstr>游ゴシック Light</vt:lpstr>
      <vt:lpstr>Arial</vt:lpstr>
      <vt:lpstr>Office テーマ</vt:lpstr>
      <vt:lpstr>寺西内科移転の案内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敬 寺西</dc:creator>
  <cp:lastModifiedBy>敬 寺西</cp:lastModifiedBy>
  <cp:revision>7</cp:revision>
  <dcterms:created xsi:type="dcterms:W3CDTF">2026-01-04T14:14:17Z</dcterms:created>
  <dcterms:modified xsi:type="dcterms:W3CDTF">2026-02-23T14:22:41Z</dcterms:modified>
</cp:coreProperties>
</file>